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Lecture 5: </a:t>
            </a:r>
            <a:r>
              <a:rPr lang="en-US" b="1" dirty="0">
                <a:latin typeface="Times New Roman"/>
                <a:ea typeface="Calibri"/>
                <a:cs typeface="Arial"/>
              </a:rPr>
              <a:t>Examples-Gauss Law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b="1" dirty="0"/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2" y="140405"/>
            <a:ext cx="8263188" cy="648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95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" y="1143000"/>
            <a:ext cx="90267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69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3" y="228600"/>
            <a:ext cx="791929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0" y="228600"/>
            <a:ext cx="8934941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3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7930269" cy="652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1529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7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8" y="1152894"/>
            <a:ext cx="8606092" cy="385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3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54</Words>
  <Application>Microsoft Office PowerPoint</Application>
  <PresentationFormat>On-screen Show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Nada</cp:lastModifiedBy>
  <cp:revision>15</cp:revision>
  <dcterms:created xsi:type="dcterms:W3CDTF">2018-11-23T11:36:21Z</dcterms:created>
  <dcterms:modified xsi:type="dcterms:W3CDTF">2018-12-17T17:11:44Z</dcterms:modified>
</cp:coreProperties>
</file>